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Anton"/>
      <p:regular r:id="rId16"/>
    </p:embeddedFon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font" Target="fonts/Anton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gif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4a86be0af1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4a86be0af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4adfcff45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4adfcff45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4ae0a4691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4ae0a4691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ae250ba44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ae250ba44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https://huggingface.co/google/vit-base-patch16-224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ae250ba44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4ae250ba44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https://huggingface.co/datasets/google-research-datasets/go_emotions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ae645a06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ae645a06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https://huggingface.co/spaces/not-lain/background-removal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4ae250ba44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4ae250ba44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word “grok” originated in Robert Heinlein’s 1961 novel Stranger in a Strange Land. Merriam Webster defines “grok” as “to understand profoundly and intuitively.” The Oxford English Dictionary defines “grok” as “[t]o understand intuitively or by empathy; to establish rapport with.”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4a86be0af1_3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4a86be0af1_3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4a86be0af1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4a86be0af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https://github.com/cheahjs/free-llm-api-resources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hyperlink" Target="https://github.com/cheahjs/free-llm-api-resources" TargetMode="External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ML  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25"/>
            <a:ext cx="3952800" cy="10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get complex ML models and LLMs integrated with your projects quickly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Bugsmashers</a:t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22325"/>
            <a:ext cx="3498850" cy="349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end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DM me on discord if you have any questions</a:t>
            </a:r>
            <a:br>
              <a:rPr lang="en"/>
            </a:br>
            <a:br>
              <a:rPr lang="en"/>
            </a:br>
            <a:r>
              <a:rPr lang="en"/>
              <a:t>John Rader 			@jarsnow</a:t>
            </a:r>
            <a:endParaRPr/>
          </a:p>
        </p:txBody>
      </p:sp>
      <p:pic>
        <p:nvPicPr>
          <p:cNvPr id="140" name="Google Shape;140;p22" title="glorp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1675" y="357800"/>
            <a:ext cx="5235950" cy="229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 title="glorp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1675" y="2653025"/>
            <a:ext cx="5235950" cy="229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Overview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Hugging Face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is it?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Models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Datasets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Spaces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Live Demos</a:t>
            </a:r>
            <a:endParaRPr/>
          </a:p>
        </p:txBody>
      </p:sp>
      <p:sp>
        <p:nvSpPr>
          <p:cNvPr id="76" name="Google Shape;76;p14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Groq APIs 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Brief overview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Free LLM Providers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(</a:t>
            </a:r>
            <a:r>
              <a:rPr lang="en"/>
              <a:t>100% legit </a:t>
            </a:r>
            <a:r>
              <a:rPr lang="en"/>
              <a:t>working april 2025)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Live Demo</a:t>
            </a:r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400" y="1735025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Hugging Face</a:t>
            </a:r>
            <a:endParaRPr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models are available on hugging face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Has a wide array of datasets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Useful for your own projects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Hosts interactable “spaces” to quickly test models / other things</a:t>
            </a:r>
            <a:endParaRPr/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2663" y="3318500"/>
            <a:ext cx="1575950" cy="157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7288" y="3318500"/>
            <a:ext cx="1575950" cy="157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5746" y="3318500"/>
            <a:ext cx="1575950" cy="157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4204" y="3318500"/>
            <a:ext cx="1575950" cy="157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Models are pretrained, ready to use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Targeted for specific use cases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 detection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Text to speech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Code generation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Audio / Video upscaling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Legitimately anything else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Extremely quick to setup and use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Demo: Object detection</a:t>
            </a:r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 rotWithShape="1">
          <a:blip r:embed="rId3">
            <a:alphaModFix/>
          </a:blip>
          <a:srcRect b="41438" l="0" r="27214" t="0"/>
          <a:stretch/>
        </p:blipFill>
        <p:spPr>
          <a:xfrm>
            <a:off x="4837375" y="1091299"/>
            <a:ext cx="4247077" cy="3494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471900" y="1919075"/>
            <a:ext cx="3641400" cy="31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Large amounts of datasets ready for you to use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Clean GUI alongside the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See a sample of models trained using a given dataset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Built-in SQL dataset query-ier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Simple to import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Available in different formats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Look at: GoEmotions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725" y="592650"/>
            <a:ext cx="4649723" cy="216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9788" y="2884979"/>
            <a:ext cx="4486400" cy="103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6550" y="3868925"/>
            <a:ext cx="3997101" cy="10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Spaces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471900" y="1919075"/>
            <a:ext cx="4017300" cy="31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Newer feature to hugging face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whole app is hosted on</a:t>
            </a:r>
            <a:br>
              <a:rPr lang="en"/>
            </a:br>
            <a:r>
              <a:rPr lang="en"/>
              <a:t>Hugging Face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Highly customizable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Even quicker way to test out</a:t>
            </a:r>
            <a:br>
              <a:rPr lang="en"/>
            </a:br>
            <a:r>
              <a:rPr lang="en"/>
              <a:t>certain features of a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Given an app for it exists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Demo: Background remover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9632" y="586325"/>
            <a:ext cx="4694719" cy="420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Groq API</a:t>
            </a:r>
            <a:endParaRPr/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TO BE CONFUSED WITH ELON’S “GROK”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Brief e</a:t>
            </a:r>
            <a:r>
              <a:rPr lang="en"/>
              <a:t>tymology lesson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way to use decently powerful LLMs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Remember to </a:t>
            </a:r>
            <a:r>
              <a:rPr lang="en"/>
              <a:t>exercise</a:t>
            </a:r>
            <a:r>
              <a:rPr lang="en"/>
              <a:t> </a:t>
            </a:r>
            <a:r>
              <a:rPr lang="en"/>
              <a:t>caution</a:t>
            </a:r>
            <a:r>
              <a:rPr lang="en"/>
              <a:t> when handling</a:t>
            </a:r>
            <a:br>
              <a:rPr lang="en"/>
            </a:br>
            <a:r>
              <a:rPr lang="en"/>
              <a:t>API keys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Moderately generous requests per day and tokens per minute limits.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Demo: Test API call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Everything included is 100% free</a:t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2650" y="1845424"/>
            <a:ext cx="2773724" cy="134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/>
        </p:nvSpPr>
        <p:spPr>
          <a:xfrm>
            <a:off x="6373775" y="2082600"/>
            <a:ext cx="2875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D9D9D9"/>
                </a:solidFill>
                <a:latin typeface="Anton"/>
                <a:ea typeface="Anton"/>
                <a:cs typeface="Anton"/>
                <a:sym typeface="Anton"/>
              </a:rPr>
              <a:t>S   L       P</a:t>
            </a:r>
            <a:endParaRPr sz="4000">
              <a:solidFill>
                <a:srgbClr val="D9D9D9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9800" y="407450"/>
            <a:ext cx="3768000" cy="282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/>
          <p:nvPr/>
        </p:nvSpPr>
        <p:spPr>
          <a:xfrm>
            <a:off x="7412675" y="2011475"/>
            <a:ext cx="1024500" cy="1024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Alternatives</a:t>
            </a:r>
            <a:endParaRPr/>
          </a:p>
        </p:txBody>
      </p:sp>
      <p:sp>
        <p:nvSpPr>
          <p:cNvPr id="132" name="Google Shape;132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finding </a:t>
            </a:r>
            <a:r>
              <a:rPr lang="en"/>
              <a:t>datasets</a:t>
            </a:r>
            <a:r>
              <a:rPr lang="en"/>
              <a:t>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Google dataset search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Kaggle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LLM API’s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OpenAI (paid)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Deepseek (paid but significantly less so)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https://github.com/cheahjs/free-llm-api-resources</a:t>
            </a:r>
            <a:r>
              <a:rPr lang="en"/>
              <a:t> (free)</a:t>
            </a:r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74675" y="2027625"/>
            <a:ext cx="1088251" cy="108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